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3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D7723-E66C-794B-8083-FB82DF9944B6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B5A39-94A0-D544-B76D-0CBF1DEAC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5A39-94A0-D544-B76D-0CBF1DEAC8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5A39-94A0-D544-B76D-0CBF1DEAC8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2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nishkapoor.com/890/drawings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lisabettadiamanti.wordpress.com/2012/06/10/ammi-majus-taraxacum-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Luz e </a:t>
            </a:r>
            <a:r>
              <a:rPr lang="en-US" dirty="0" err="1" smtClean="0"/>
              <a:t>sombra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Claro/ </a:t>
            </a:r>
            <a:r>
              <a:rPr lang="en-US" dirty="0" err="1" smtClean="0"/>
              <a:t>escuro</a:t>
            </a:r>
            <a:endParaRPr lang="en-US" dirty="0" smtClean="0"/>
          </a:p>
          <a:p>
            <a:r>
              <a:rPr lang="en-US" dirty="0" err="1" smtClean="0"/>
              <a:t>Figura</a:t>
            </a:r>
            <a:r>
              <a:rPr lang="en-US" dirty="0" smtClean="0"/>
              <a:t>/</a:t>
            </a:r>
            <a:r>
              <a:rPr lang="en-US" dirty="0" err="1" smtClean="0"/>
              <a:t>fundo</a:t>
            </a:r>
            <a:endParaRPr lang="en-US" dirty="0" smtClean="0"/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materiais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velocididade</a:t>
            </a:r>
            <a:r>
              <a:rPr lang="en-US" dirty="0" smtClean="0"/>
              <a:t>;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Corpo</a:t>
            </a:r>
            <a:r>
              <a:rPr lang="en-US" dirty="0" smtClean="0"/>
              <a:t> e o </a:t>
            </a:r>
            <a:r>
              <a:rPr lang="en-US" dirty="0" err="1" smtClean="0"/>
              <a:t>suporte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Mancha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6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83" y="279088"/>
            <a:ext cx="4892377" cy="6314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4712" y="4618737"/>
            <a:ext cx="1601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Luc </a:t>
            </a:r>
            <a:r>
              <a:rPr lang="en-US" dirty="0" err="1" smtClean="0"/>
              <a:t>Tuymans</a:t>
            </a:r>
            <a:endParaRPr lang="en-US" dirty="0" smtClean="0"/>
          </a:p>
          <a:p>
            <a:r>
              <a:rPr lang="en-US" dirty="0" smtClean="0"/>
              <a:t>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4333" y="5019310"/>
            <a:ext cx="3190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Adrian </a:t>
            </a:r>
            <a:r>
              <a:rPr lang="en-US" sz="1400" dirty="0" err="1"/>
              <a:t>Ghenie</a:t>
            </a:r>
            <a:r>
              <a:rPr lang="en-US" sz="1400" dirty="0"/>
              <a:t> - "Anxious to Jump", 2007, oil on canvas, 118 X 79 cm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77" y="0"/>
            <a:ext cx="463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2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93" y="256321"/>
            <a:ext cx="4546944" cy="6569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9597" y="5953017"/>
            <a:ext cx="3447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Adolf de Meyer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Shadows on the Wall/Chrysanthemums – </a:t>
            </a:r>
            <a:r>
              <a:rPr lang="en-US" sz="1400" dirty="0" smtClean="0"/>
              <a:t>(</a:t>
            </a:r>
            <a:r>
              <a:rPr lang="en-US" sz="1400" dirty="0"/>
              <a:t>1868–1949) </a:t>
            </a:r>
          </a:p>
        </p:txBody>
      </p:sp>
    </p:spTree>
    <p:extLst>
      <p:ext uri="{BB962C8B-B14F-4D97-AF65-F5344CB8AC3E}">
        <p14:creationId xmlns:p14="http://schemas.microsoft.com/office/powerpoint/2010/main" val="120798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67448"/>
            <a:ext cx="7088576" cy="5514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195" y="5888890"/>
            <a:ext cx="501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Georges Seurat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2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56" y="967414"/>
            <a:ext cx="40894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7224" y="4108263"/>
            <a:ext cx="22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Lourdes de Castro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3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68" y="478369"/>
            <a:ext cx="5237715" cy="5971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6209" y="5280185"/>
            <a:ext cx="18813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Kara Walker</a:t>
            </a:r>
          </a:p>
          <a:p>
            <a:r>
              <a:rPr lang="en-US" sz="1400" dirty="0"/>
              <a:t>1996 </a:t>
            </a:r>
          </a:p>
          <a:p>
            <a:r>
              <a:rPr lang="en-US" sz="1400" dirty="0" smtClean="0"/>
              <a:t>ink</a:t>
            </a:r>
            <a:r>
              <a:rPr lang="en-US" sz="1400" dirty="0"/>
              <a:t>, paper, graphite </a:t>
            </a:r>
            <a:endParaRPr lang="en-US" sz="1400" dirty="0" smtClean="0"/>
          </a:p>
          <a:p>
            <a:r>
              <a:rPr lang="en-US" sz="1400" dirty="0" smtClean="0"/>
              <a:t>217.17 </a:t>
            </a:r>
            <a:r>
              <a:rPr lang="en-US" sz="1400" dirty="0"/>
              <a:t>x 183.52 cm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113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3163" y="5777367"/>
            <a:ext cx="417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Anish</a:t>
            </a:r>
            <a:r>
              <a:rPr lang="en-US" sz="1400" dirty="0" smtClean="0"/>
              <a:t> </a:t>
            </a:r>
            <a:r>
              <a:rPr lang="en-US" sz="1400" dirty="0" err="1" smtClean="0"/>
              <a:t>Kapoor</a:t>
            </a:r>
            <a:endParaRPr lang="en-US" sz="1400" dirty="0" smtClean="0"/>
          </a:p>
          <a:p>
            <a:r>
              <a:rPr lang="en-US" sz="1400" dirty="0" smtClean="0"/>
              <a:t>Untitled</a:t>
            </a:r>
            <a:r>
              <a:rPr lang="en-US" sz="1400" dirty="0"/>
              <a:t>, 2010, Gouache on paper, 50.5×67cm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33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7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2837" y="6032071"/>
            <a:ext cx="4441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anishkapoor.com</a:t>
            </a:r>
            <a:r>
              <a:rPr lang="en-US" dirty="0">
                <a:hlinkClick r:id="rId3"/>
              </a:rPr>
              <a:t>/890/drawings</a:t>
            </a:r>
            <a:endParaRPr lang="en-US" dirty="0"/>
          </a:p>
        </p:txBody>
      </p:sp>
      <p:pic>
        <p:nvPicPr>
          <p:cNvPr id="5" name="Picture 4" descr="Captura de ecrã 2016-10-10, às 12.14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977900"/>
            <a:ext cx="59055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666" y="5306186"/>
            <a:ext cx="2002989" cy="10994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/>
              <a:t>Jayne Reich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Carvão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S/</a:t>
            </a:r>
            <a:r>
              <a:rPr lang="en-US" sz="1400" dirty="0" err="1" smtClean="0"/>
              <a:t>elementos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0" y="177288"/>
            <a:ext cx="4839832" cy="63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712" y="5269071"/>
            <a:ext cx="3289541" cy="1312630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</a:t>
            </a:r>
            <a:r>
              <a:rPr lang="en-US" sz="1400" dirty="0" smtClean="0">
                <a:hlinkClick r:id="rId2"/>
              </a:rPr>
              <a:t>/elisabettadiamanti.wordpress.com</a:t>
            </a:r>
            <a:r>
              <a:rPr lang="en-US" sz="1400" dirty="0">
                <a:hlinkClick r:id="rId2"/>
              </a:rPr>
              <a:t>/2012/06/10/ammi-majus-taraxacum-e/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06" y="0"/>
            <a:ext cx="251620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1712" y="489587"/>
            <a:ext cx="309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Recondita</a:t>
            </a:r>
            <a:r>
              <a:rPr lang="en-US" dirty="0"/>
              <a:t> </a:t>
            </a:r>
            <a:r>
              <a:rPr lang="en-US" dirty="0" err="1"/>
              <a:t>Rerum</a:t>
            </a:r>
            <a:r>
              <a:rPr lang="en-US" dirty="0"/>
              <a:t> </a:t>
            </a:r>
            <a:r>
              <a:rPr lang="en-US" dirty="0" err="1"/>
              <a:t>Planities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9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7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8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0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8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0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5.titus-carmel_75.09.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304"/>
            <a:ext cx="4364736" cy="3718560"/>
          </a:xfrm>
          <a:prstGeom prst="rect">
            <a:avLst/>
          </a:prstGeom>
        </p:spPr>
      </p:pic>
      <p:pic>
        <p:nvPicPr>
          <p:cNvPr id="5" name="Picture 4" descr="9.5.titus-carmel_75.10.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23" y="1618262"/>
            <a:ext cx="4355860" cy="3260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31" y="5328173"/>
            <a:ext cx="394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Titus Carmel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18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5.titus-carmel_75.05.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2" y="2127788"/>
            <a:ext cx="4925568" cy="3761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149" y="5889020"/>
            <a:ext cx="394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Titus Carmel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6" name="Picture 5" descr="9.5.titus-carmel_75.08.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40" y="1889760"/>
            <a:ext cx="2816352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2627</TotalTime>
  <Words>136</Words>
  <Application>Microsoft Macintosh PowerPoint</Application>
  <PresentationFormat>On-screen Show (4:3)</PresentationFormat>
  <Paragraphs>33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Perception</vt:lpstr>
      <vt:lpstr>Luz e sombra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e movimento</dc:title>
  <dc:creator>Sílvia Simões</dc:creator>
  <cp:lastModifiedBy>Sílvia Simões</cp:lastModifiedBy>
  <cp:revision>11</cp:revision>
  <dcterms:created xsi:type="dcterms:W3CDTF">2016-10-08T15:44:34Z</dcterms:created>
  <dcterms:modified xsi:type="dcterms:W3CDTF">2016-10-10T11:34:18Z</dcterms:modified>
</cp:coreProperties>
</file>