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601200" cy="12801600" type="A3"/>
  <p:notesSz cx="9144000" cy="6858000"/>
  <p:defaultTextStyle>
    <a:defPPr>
      <a:defRPr lang="en-US"/>
    </a:defPPr>
    <a:lvl1pPr algn="l" defTabSz="537439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itchFamily="34" charset="0"/>
      </a:defRPr>
    </a:lvl1pPr>
    <a:lvl2pPr marL="537439" algn="l" defTabSz="537439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itchFamily="34" charset="0"/>
      </a:defRPr>
    </a:lvl2pPr>
    <a:lvl3pPr marL="1074879" algn="l" defTabSz="537439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itchFamily="34" charset="0"/>
      </a:defRPr>
    </a:lvl3pPr>
    <a:lvl4pPr marL="1612318" algn="l" defTabSz="537439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itchFamily="34" charset="0"/>
      </a:defRPr>
    </a:lvl4pPr>
    <a:lvl5pPr marL="2149757" algn="l" defTabSz="537439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itchFamily="34" charset="0"/>
      </a:defRPr>
    </a:lvl5pPr>
    <a:lvl6pPr marL="2687200" algn="l" defTabSz="10748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itchFamily="34" charset="0"/>
      </a:defRPr>
    </a:lvl6pPr>
    <a:lvl7pPr marL="3224639" algn="l" defTabSz="10748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itchFamily="34" charset="0"/>
      </a:defRPr>
    </a:lvl7pPr>
    <a:lvl8pPr marL="3762076" algn="l" defTabSz="10748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itchFamily="34" charset="0"/>
      </a:defRPr>
    </a:lvl8pPr>
    <a:lvl9pPr marL="4299518" algn="l" defTabSz="10748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3521"/>
    <a:srgbClr val="C73E23"/>
    <a:srgbClr val="B63920"/>
    <a:srgbClr val="8C2D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698FD4-502D-443E-9BD3-A29C99545E41}" v="1" dt="2020-03-11T12:40:17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226" autoAdjust="0"/>
  </p:normalViewPr>
  <p:slideViewPr>
    <p:cSldViewPr snapToGrid="0">
      <p:cViewPr varScale="1">
        <p:scale>
          <a:sx n="43" d="100"/>
          <a:sy n="43" d="100"/>
        </p:scale>
        <p:origin x="2448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7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6/11/relationships/changesInfo" Target="changesInfos/changesInfo1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E0698FD4-502D-443E-9BD3-A29C99545E41}"/>
    <pc:docChg chg="modSld">
      <pc:chgData name="" userId="" providerId="" clId="Web-{E0698FD4-502D-443E-9BD3-A29C99545E41}" dt="2020-03-11T12:40:19.686" v="1" actId="14100"/>
      <pc:docMkLst>
        <pc:docMk/>
      </pc:docMkLst>
      <pc:sldChg chg="modSp">
        <pc:chgData name="" userId="" providerId="" clId="Web-{E0698FD4-502D-443E-9BD3-A29C99545E41}" dt="2020-03-11T12:40:19.686" v="1" actId="14100"/>
        <pc:sldMkLst>
          <pc:docMk/>
          <pc:sldMk cId="0" sldId="264"/>
        </pc:sldMkLst>
        <pc:grpChg chg="mod">
          <ac:chgData name="" userId="" providerId="" clId="Web-{E0698FD4-502D-443E-9BD3-A29C99545E41}" dt="2020-03-11T12:40:19.686" v="1" actId="14100"/>
          <ac:grpSpMkLst>
            <pc:docMk/>
            <pc:sldMk cId="0" sldId="264"/>
            <ac:grpSpMk id="18435" creationId="{B6E27B63-4CEA-4F06-AFC5-14603E14281C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6247D81-F06F-4377-94B3-350BD050ED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A44C7EA-D751-45A0-B109-F433F69A69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DEFEA6D-07AE-4B82-A826-1A3027076CBD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24EDC17-5B52-4C9F-98B5-8372126379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974897-1C1C-43D4-8A17-24C1E79027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EE88CB5-277D-44F9-8915-C0584C62B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90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60D1A7E-8CBD-4B8D-95D3-F2498FAC92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60E3E1B-9ADA-4254-BCF9-BE6EA217992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24D1039-7943-49EE-9748-A9394C30436C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EAF73EF3-D32C-4F4A-B5A6-DD573F0CB7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705225" y="857250"/>
            <a:ext cx="17335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8DF96112-0C88-4046-8304-B29BF2D8E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n-US" noProof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138AC2-1C1B-4950-820A-FF78019490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7E9962-4BE9-4BA1-B773-782867D39A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EB6380C-B276-4344-AEF3-C72621E6B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08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439" algn="l" rtl="0" fontAlgn="base">
      <a:spcBef>
        <a:spcPct val="30000"/>
      </a:spcBef>
      <a:spcAft>
        <a:spcPct val="0"/>
      </a:spcAft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4879" algn="l" rtl="0" fontAlgn="base">
      <a:spcBef>
        <a:spcPct val="30000"/>
      </a:spcBef>
      <a:spcAft>
        <a:spcPct val="0"/>
      </a:spcAft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2318" algn="l" rtl="0" fontAlgn="base">
      <a:spcBef>
        <a:spcPct val="30000"/>
      </a:spcBef>
      <a:spcAft>
        <a:spcPct val="0"/>
      </a:spcAft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49757" algn="l" rtl="0" fontAlgn="base">
      <a:spcBef>
        <a:spcPct val="30000"/>
      </a:spcBef>
      <a:spcAft>
        <a:spcPct val="0"/>
      </a:spcAft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7200" algn="l" defTabSz="107487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4639" algn="l" defTabSz="107487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2076" algn="l" defTabSz="107487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299518" algn="l" defTabSz="107487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Marcador de imagen de diapositiva 1">
            <a:extLst>
              <a:ext uri="{FF2B5EF4-FFF2-40B4-BE49-F238E27FC236}">
                <a16:creationId xmlns:a16="http://schemas.microsoft.com/office/drawing/2014/main" id="{78C2C66B-F915-49E7-B991-C77F6806B0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590925" y="931863"/>
            <a:ext cx="1882775" cy="25114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Marcador de notas 2">
            <a:extLst>
              <a:ext uri="{FF2B5EF4-FFF2-40B4-BE49-F238E27FC236}">
                <a16:creationId xmlns:a16="http://schemas.microsoft.com/office/drawing/2014/main" id="{339707CC-5684-4651-B646-6E800D38A0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altLang="en-US"/>
          </a:p>
        </p:txBody>
      </p:sp>
      <p:sp>
        <p:nvSpPr>
          <p:cNvPr id="19460" name="Marcador de número de diapositiva 3">
            <a:extLst>
              <a:ext uri="{FF2B5EF4-FFF2-40B4-BE49-F238E27FC236}">
                <a16:creationId xmlns:a16="http://schemas.microsoft.com/office/drawing/2014/main" id="{D43F3F5C-60BF-43C7-9055-25FA5F72A0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itchFamily="34" charset="0"/>
              </a:defRPr>
            </a:lvl9pPr>
          </a:lstStyle>
          <a:p>
            <a:pPr algn="l" defTabSz="914400" fontAlgn="base">
              <a:spcBef>
                <a:spcPct val="0"/>
              </a:spcBef>
              <a:spcAft>
                <a:spcPct val="0"/>
              </a:spcAft>
            </a:pPr>
            <a:fld id="{355F5098-55DF-4333-B19B-AE29CC3453F5}" type="slidenum">
              <a:rPr lang="es-ES" altLang="en-US" sz="1800">
                <a:solidFill>
                  <a:srgbClr val="000000"/>
                </a:solidFill>
              </a:rPr>
              <a:pPr algn="l" defTabSz="9144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317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02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20090" y="3976900"/>
            <a:ext cx="8160642" cy="2743104"/>
          </a:xfrm>
          <a:prstGeom prst="rect">
            <a:avLst/>
          </a:prstGeom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80060" y="2995108"/>
            <a:ext cx="8640702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80060" y="6873220"/>
            <a:ext cx="8640702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96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20090" y="3976900"/>
            <a:ext cx="8160642" cy="2743104"/>
          </a:xfrm>
          <a:prstGeom prst="rect">
            <a:avLst/>
          </a:prstGeom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80060" y="2995108"/>
            <a:ext cx="4216590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907952" y="2995108"/>
            <a:ext cx="4216590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907952" y="6873220"/>
            <a:ext cx="4216590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80060" y="6873220"/>
            <a:ext cx="4216590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1673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720090" y="3976900"/>
            <a:ext cx="8160642" cy="2743104"/>
          </a:xfrm>
          <a:prstGeom prst="rect">
            <a:avLst/>
          </a:prstGeom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80060" y="2995104"/>
            <a:ext cx="8640702" cy="742425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80060" y="2995104"/>
            <a:ext cx="8640702" cy="742425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0367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720091" y="3976802"/>
            <a:ext cx="8161020" cy="27440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523" b="1" i="0" u="none" strike="noStrike" cap="non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57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57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57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57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4611" marR="0" lvl="5" indent="0" algn="ctr" rtl="0">
              <a:spcBef>
                <a:spcPts val="0"/>
              </a:spcBef>
              <a:spcAft>
                <a:spcPts val="0"/>
              </a:spcAft>
              <a:buNone/>
              <a:defRPr sz="7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9222" marR="0" lvl="6" indent="0" algn="ctr" rtl="0">
              <a:spcBef>
                <a:spcPts val="0"/>
              </a:spcBef>
              <a:spcAft>
                <a:spcPts val="0"/>
              </a:spcAft>
              <a:buNone/>
              <a:defRPr sz="7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23833" marR="0" lvl="7" indent="0" algn="ctr" rtl="0">
              <a:spcBef>
                <a:spcPts val="0"/>
              </a:spcBef>
              <a:spcAft>
                <a:spcPts val="0"/>
              </a:spcAft>
              <a:buNone/>
              <a:defRPr sz="7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8443" marR="0" lvl="8" indent="0" algn="ctr" rtl="0">
              <a:spcBef>
                <a:spcPts val="0"/>
              </a:spcBef>
              <a:spcAft>
                <a:spcPts val="0"/>
              </a:spcAft>
              <a:buNone/>
              <a:defRPr sz="7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1440189" y="7254240"/>
            <a:ext cx="6720839" cy="32715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78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611" marR="0" lvl="1" indent="0" algn="ctr" rtl="0">
              <a:spcBef>
                <a:spcPts val="65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2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9222" marR="0" lvl="2" indent="0" algn="ctr" rtl="0">
              <a:spcBef>
                <a:spcPts val="59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9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23833" marR="0" lvl="3" indent="0" algn="ctr" rtl="0">
              <a:spcBef>
                <a:spcPts val="53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6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98443" marR="0" lvl="4" indent="0" algn="ctr" rtl="0">
              <a:spcBef>
                <a:spcPts val="53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6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73054" marR="0" lvl="5" indent="0" algn="ctr" rtl="0">
              <a:spcBef>
                <a:spcPts val="65"/>
              </a:spcBef>
              <a:buClr>
                <a:srgbClr val="888888"/>
              </a:buClr>
              <a:buFont typeface="Arial"/>
              <a:buNone/>
              <a:defRPr sz="326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47664" marR="0" lvl="6" indent="0" algn="ctr" rtl="0">
              <a:spcBef>
                <a:spcPts val="65"/>
              </a:spcBef>
              <a:buClr>
                <a:srgbClr val="888888"/>
              </a:buClr>
              <a:buFont typeface="Arial"/>
              <a:buNone/>
              <a:defRPr sz="326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522276" marR="0" lvl="7" indent="0" algn="ctr" rtl="0">
              <a:spcBef>
                <a:spcPts val="65"/>
              </a:spcBef>
              <a:buClr>
                <a:srgbClr val="888888"/>
              </a:buClr>
              <a:buFont typeface="Arial"/>
              <a:buNone/>
              <a:defRPr sz="326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96887" marR="0" lvl="8" indent="0" algn="ctr" rtl="0">
              <a:spcBef>
                <a:spcPts val="65"/>
              </a:spcBef>
              <a:buClr>
                <a:srgbClr val="888888"/>
              </a:buClr>
              <a:buFont typeface="Arial"/>
              <a:buNone/>
              <a:defRPr sz="326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78">
            <a:extLst>
              <a:ext uri="{FF2B5EF4-FFF2-40B4-BE49-F238E27FC236}">
                <a16:creationId xmlns:a16="http://schemas.microsoft.com/office/drawing/2014/main" id="{0D686864-02D8-4D98-BC92-1BAD3872F2DD}"/>
              </a:ext>
            </a:extLst>
          </p:cNvPr>
          <p:cNvSpPr txBox="1">
            <a:spLocks noGrp="1"/>
          </p:cNvSpPr>
          <p:nvPr>
            <p:ph type="dt" idx="10"/>
          </p:nvPr>
        </p:nvSpPr>
        <p:spPr/>
        <p:txBody>
          <a:bodyPr lIns="91425" tIns="91425" rIns="91425" bIns="91425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96" spc="0">
                <a:solidFill>
                  <a:srgbClr val="888888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4611" marR="0" lvl="1" indent="0" algn="l" rtl="0">
              <a:spcBef>
                <a:spcPts val="0"/>
              </a:spcBef>
              <a:spcAft>
                <a:spcPts val="0"/>
              </a:spcAft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9222" marR="0" lvl="2" indent="0" algn="l" rtl="0">
              <a:spcBef>
                <a:spcPts val="0"/>
              </a:spcBef>
              <a:spcAft>
                <a:spcPts val="0"/>
              </a:spcAft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23833" marR="0" lvl="3" indent="0" algn="l" rtl="0">
              <a:spcBef>
                <a:spcPts val="0"/>
              </a:spcBef>
              <a:spcAft>
                <a:spcPts val="0"/>
              </a:spcAft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98443" marR="0" lvl="4" indent="0" algn="l" rtl="0">
              <a:spcBef>
                <a:spcPts val="0"/>
              </a:spcBef>
              <a:spcAft>
                <a:spcPts val="0"/>
              </a:spcAft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73054" marR="0" lvl="5" indent="0" algn="l" rtl="0">
              <a:spcBef>
                <a:spcPts val="0"/>
              </a:spcBef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447664" marR="0" lvl="6" indent="0" algn="l" rtl="0">
              <a:spcBef>
                <a:spcPts val="0"/>
              </a:spcBef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522276" marR="0" lvl="7" indent="0" algn="l" rtl="0">
              <a:spcBef>
                <a:spcPts val="0"/>
              </a:spcBef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96887" marR="0" lvl="8" indent="0" algn="l" rtl="0">
              <a:spcBef>
                <a:spcPts val="0"/>
              </a:spcBef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r>
              <a:rPr lang="es-ES"/>
              <a:t>05/02/2018</a:t>
            </a:r>
            <a:endParaRPr/>
          </a:p>
        </p:txBody>
      </p:sp>
      <p:sp>
        <p:nvSpPr>
          <p:cNvPr id="5" name="Shape 79">
            <a:extLst>
              <a:ext uri="{FF2B5EF4-FFF2-40B4-BE49-F238E27FC236}">
                <a16:creationId xmlns:a16="http://schemas.microsoft.com/office/drawing/2014/main" id="{5464D61A-AEB5-44D9-B980-836B874B7ECB}"/>
              </a:ext>
            </a:extLst>
          </p:cNvPr>
          <p:cNvSpPr txBox="1">
            <a:spLocks noGrp="1"/>
          </p:cNvSpPr>
          <p:nvPr>
            <p:ph type="ftr" idx="11"/>
          </p:nvPr>
        </p:nvSpPr>
        <p:spPr/>
        <p:txBody>
          <a:bodyPr lIns="91425" tIns="91425" rIns="91425" bIns="91425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6" spc="0">
                <a:solidFill>
                  <a:srgbClr val="888888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4611" marR="0" lvl="1" indent="0" algn="l" rtl="0">
              <a:spcBef>
                <a:spcPts val="0"/>
              </a:spcBef>
              <a:spcAft>
                <a:spcPts val="0"/>
              </a:spcAft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9222" marR="0" lvl="2" indent="0" algn="l" rtl="0">
              <a:spcBef>
                <a:spcPts val="0"/>
              </a:spcBef>
              <a:spcAft>
                <a:spcPts val="0"/>
              </a:spcAft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23833" marR="0" lvl="3" indent="0" algn="l" rtl="0">
              <a:spcBef>
                <a:spcPts val="0"/>
              </a:spcBef>
              <a:spcAft>
                <a:spcPts val="0"/>
              </a:spcAft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98443" marR="0" lvl="4" indent="0" algn="l" rtl="0">
              <a:spcBef>
                <a:spcPts val="0"/>
              </a:spcBef>
              <a:spcAft>
                <a:spcPts val="0"/>
              </a:spcAft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73054" marR="0" lvl="5" indent="0" algn="l" rtl="0">
              <a:spcBef>
                <a:spcPts val="0"/>
              </a:spcBef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447664" marR="0" lvl="6" indent="0" algn="l" rtl="0">
              <a:spcBef>
                <a:spcPts val="0"/>
              </a:spcBef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522276" marR="0" lvl="7" indent="0" algn="l" rtl="0">
              <a:spcBef>
                <a:spcPts val="0"/>
              </a:spcBef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96887" marR="0" lvl="8" indent="0" algn="l" rtl="0">
              <a:spcBef>
                <a:spcPts val="0"/>
              </a:spcBef>
              <a:buNone/>
              <a:defRPr sz="3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6" name="Shape 80">
            <a:extLst>
              <a:ext uri="{FF2B5EF4-FFF2-40B4-BE49-F238E27FC236}">
                <a16:creationId xmlns:a16="http://schemas.microsoft.com/office/drawing/2014/main" id="{FA400D1A-6FD5-424E-84FF-5B728973557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/>
        <p:txBody>
          <a:bodyPr lIns="91425" tIns="45700" rIns="91425" bIns="45700" anchor="t" anchorCtr="0">
            <a:noAutofit/>
          </a:bodyPr>
          <a:lstStyle>
            <a:lvl1pPr>
              <a:buSzPct val="25000"/>
              <a:defRPr spc="0">
                <a:solidFill>
                  <a:schemeClr val="tx1"/>
                </a:solidFill>
                <a:uFillTx/>
                <a:latin typeface="+mn-lt"/>
              </a:defRPr>
            </a:lvl1pPr>
          </a:lstStyle>
          <a:p>
            <a:pPr>
              <a:defRPr/>
            </a:pPr>
            <a:fld id="{FBE40497-95C3-4396-8158-60276ECA5FD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404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20090" y="3976900"/>
            <a:ext cx="8160642" cy="2743104"/>
          </a:xfrm>
          <a:prstGeom prst="rect">
            <a:avLst/>
          </a:prstGeom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80060" y="2995104"/>
            <a:ext cx="8640702" cy="7424256"/>
          </a:xfrm>
          <a:prstGeom prst="rect">
            <a:avLst/>
          </a:prstGeom>
        </p:spPr>
        <p:txBody>
          <a:bodyPr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65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0090" y="3976900"/>
            <a:ext cx="8160642" cy="2743104"/>
          </a:xfrm>
          <a:prstGeom prst="rect">
            <a:avLst/>
          </a:prstGeom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80060" y="2995104"/>
            <a:ext cx="8640702" cy="742425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07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0090" y="3976900"/>
            <a:ext cx="8160642" cy="2743104"/>
          </a:xfrm>
          <a:prstGeom prst="rect">
            <a:avLst/>
          </a:prstGeom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80060" y="2995104"/>
            <a:ext cx="4216590" cy="742425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907952" y="2995104"/>
            <a:ext cx="4216590" cy="742425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02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20090" y="3976900"/>
            <a:ext cx="8160642" cy="2743104"/>
          </a:xfrm>
          <a:prstGeom prst="rect">
            <a:avLst/>
          </a:prstGeom>
        </p:spPr>
        <p:txBody>
          <a:bodyPr lIns="0" tIns="0" rIns="0" bIns="0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930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720090" y="3976900"/>
            <a:ext cx="8160642" cy="12717600"/>
          </a:xfrm>
          <a:prstGeom prst="rect">
            <a:avLst/>
          </a:prstGeom>
        </p:spPr>
        <p:txBody>
          <a:bodyPr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32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20090" y="3976900"/>
            <a:ext cx="8160642" cy="2743104"/>
          </a:xfrm>
          <a:prstGeom prst="rect">
            <a:avLst/>
          </a:prstGeom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80060" y="2995108"/>
            <a:ext cx="4216590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80060" y="6873220"/>
            <a:ext cx="4216590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907952" y="2995104"/>
            <a:ext cx="4216590" cy="742425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145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20090" y="3976900"/>
            <a:ext cx="8160642" cy="2743104"/>
          </a:xfrm>
          <a:prstGeom prst="rect">
            <a:avLst/>
          </a:prstGeom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80060" y="2995104"/>
            <a:ext cx="4216590" cy="742425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907952" y="2995108"/>
            <a:ext cx="4216590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907952" y="6873220"/>
            <a:ext cx="4216590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101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20090" y="3976900"/>
            <a:ext cx="8160642" cy="2743104"/>
          </a:xfrm>
          <a:prstGeom prst="rect">
            <a:avLst/>
          </a:prstGeom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80060" y="2995108"/>
            <a:ext cx="4216590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907952" y="2995108"/>
            <a:ext cx="4216590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80060" y="6873220"/>
            <a:ext cx="8640702" cy="354076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45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F309B4-5A8B-4D90-BB2A-25DBB9402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91" y="3976803"/>
            <a:ext cx="8161020" cy="2744047"/>
          </a:xfrm>
          <a:prstGeom prst="rect">
            <a:avLst/>
          </a:prstGeom>
        </p:spPr>
        <p:txBody>
          <a:bodyPr tIns="91440" bIns="91440" anchor="ctr"/>
          <a:lstStyle/>
          <a:p>
            <a:endParaRPr lang="es-ES"/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AB1040E-DA45-4B39-89C1-2F4A8B857837}"/>
              </a:ext>
            </a:extLst>
          </p:cNvPr>
          <p:cNvSpPr>
            <a:spLocks noGrp="1"/>
          </p:cNvSpPr>
          <p:nvPr>
            <p:ph type="dt"/>
          </p:nvPr>
        </p:nvSpPr>
        <p:spPr>
          <a:xfrm>
            <a:off x="480062" y="11865201"/>
            <a:ext cx="2240280" cy="681567"/>
          </a:xfrm>
          <a:prstGeom prst="rect">
            <a:avLst/>
          </a:prstGeom>
        </p:spPr>
        <p:txBody>
          <a:bodyPr tIns="91440" bIns="91440"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96" spc="-1">
                <a:solidFill>
                  <a:srgbClr val="888888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+mn-cs"/>
              </a:defRPr>
            </a:lvl1pPr>
          </a:lstStyle>
          <a:p>
            <a:pPr>
              <a:defRPr/>
            </a:pPr>
            <a:r>
              <a:rPr lang="es-ES"/>
              <a:t>05/02/2018</a:t>
            </a:r>
            <a:endParaRPr lang="es-ES" sz="305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028D7EB-3079-48C4-8847-239CD79AA17B}"/>
              </a:ext>
            </a:extLst>
          </p:cNvPr>
          <p:cNvSpPr>
            <a:spLocks noGrp="1"/>
          </p:cNvSpPr>
          <p:nvPr>
            <p:ph type="ftr"/>
          </p:nvPr>
        </p:nvSpPr>
        <p:spPr>
          <a:xfrm>
            <a:off x="3280411" y="11865201"/>
            <a:ext cx="3040380" cy="681567"/>
          </a:xfrm>
          <a:prstGeom prst="rect">
            <a:avLst/>
          </a:prstGeom>
        </p:spPr>
        <p:txBody>
          <a:bodyPr tIns="91440" bIns="91440"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52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CEFF223-08A3-4F92-ACCC-ECA1EAB144A3}"/>
              </a:ext>
            </a:extLst>
          </p:cNvPr>
          <p:cNvSpPr>
            <a:spLocks noGrp="1"/>
          </p:cNvSpPr>
          <p:nvPr>
            <p:ph type="sldNum"/>
          </p:nvPr>
        </p:nvSpPr>
        <p:spPr>
          <a:xfrm>
            <a:off x="6880860" y="11865201"/>
            <a:ext cx="2240280" cy="68156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295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cs typeface="+mn-cs"/>
              </a:defRPr>
            </a:lvl1pPr>
          </a:lstStyle>
          <a:p>
            <a:pPr>
              <a:defRPr/>
            </a:pPr>
            <a:fld id="{96448842-4D59-4725-B00F-652C3681796D}" type="slidenum">
              <a:rPr lang="es-ES"/>
              <a:pPr>
                <a:defRPr/>
              </a:pPr>
              <a:t>‹#›</a:t>
            </a:fld>
            <a:endParaRPr lang="es-ES" sz="305"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2C7E42F-EC46-4C26-8BC9-2F3530199D8A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80063" y="2995937"/>
            <a:ext cx="8641080" cy="742315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ES"/>
              <a:t>Pulse para editar el formato de esquema del texto</a:t>
            </a:r>
          </a:p>
          <a:p>
            <a:pPr lvl="1"/>
            <a:r>
              <a:rPr lang="es-ES"/>
              <a:t>Segundo nivel del esquema</a:t>
            </a:r>
          </a:p>
          <a:p>
            <a:pPr lvl="2"/>
            <a:r>
              <a:rPr lang="es-ES"/>
              <a:t>Tercer nivel del esquema</a:t>
            </a:r>
          </a:p>
          <a:p>
            <a:pPr lvl="3"/>
            <a:r>
              <a:rPr lang="es-ES"/>
              <a:t>Cuarto nivel del esquema</a:t>
            </a:r>
          </a:p>
          <a:p>
            <a:pPr lvl="4"/>
            <a:r>
              <a:rPr lang="es-ES"/>
              <a:t>Quinto nivel del esquema</a:t>
            </a:r>
          </a:p>
          <a:p>
            <a:pPr lvl="5"/>
            <a:r>
              <a:rPr lang="es-ES"/>
              <a:t>Sexto nivel del esquema</a:t>
            </a:r>
          </a:p>
          <a:p>
            <a:pPr lvl="6"/>
            <a:r>
              <a:rPr lang="es-ES"/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957">
          <a:solidFill>
            <a:schemeClr val="tx2"/>
          </a:solidFill>
          <a:latin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57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57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57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57">
          <a:solidFill>
            <a:schemeClr val="tx2"/>
          </a:solidFill>
          <a:latin typeface="Arial" panose="020B0604020202020204" pitchFamily="34" charset="0"/>
        </a:defRPr>
      </a:lvl5pPr>
      <a:lvl6pPr marL="99481" algn="ctr" rtl="0" eaLnBrk="0" fontAlgn="base" hangingPunct="0">
        <a:spcBef>
          <a:spcPct val="0"/>
        </a:spcBef>
        <a:spcAft>
          <a:spcPct val="0"/>
        </a:spcAft>
        <a:defRPr sz="957">
          <a:solidFill>
            <a:schemeClr val="tx2"/>
          </a:solidFill>
          <a:latin typeface="Arial" panose="020B0604020202020204" pitchFamily="34" charset="0"/>
        </a:defRPr>
      </a:lvl6pPr>
      <a:lvl7pPr marL="198964" algn="ctr" rtl="0" eaLnBrk="0" fontAlgn="base" hangingPunct="0">
        <a:spcBef>
          <a:spcPct val="0"/>
        </a:spcBef>
        <a:spcAft>
          <a:spcPct val="0"/>
        </a:spcAft>
        <a:defRPr sz="957">
          <a:solidFill>
            <a:schemeClr val="tx2"/>
          </a:solidFill>
          <a:latin typeface="Arial" panose="020B0604020202020204" pitchFamily="34" charset="0"/>
        </a:defRPr>
      </a:lvl7pPr>
      <a:lvl8pPr marL="298445" algn="ctr" rtl="0" eaLnBrk="0" fontAlgn="base" hangingPunct="0">
        <a:spcBef>
          <a:spcPct val="0"/>
        </a:spcBef>
        <a:spcAft>
          <a:spcPct val="0"/>
        </a:spcAft>
        <a:defRPr sz="957">
          <a:solidFill>
            <a:schemeClr val="tx2"/>
          </a:solidFill>
          <a:latin typeface="Arial" panose="020B0604020202020204" pitchFamily="34" charset="0"/>
        </a:defRPr>
      </a:lvl8pPr>
      <a:lvl9pPr marL="397927" algn="ctr" rtl="0" eaLnBrk="0" fontAlgn="base" hangingPunct="0">
        <a:spcBef>
          <a:spcPct val="0"/>
        </a:spcBef>
        <a:spcAft>
          <a:spcPct val="0"/>
        </a:spcAft>
        <a:defRPr sz="957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93954" indent="-70466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696">
          <a:solidFill>
            <a:schemeClr val="tx1"/>
          </a:solidFill>
          <a:latin typeface="Arial" panose="020B0604020202020204" pitchFamily="34" charset="0"/>
        </a:defRPr>
      </a:lvl1pPr>
      <a:lvl2pPr marL="161658" indent="-62177" algn="l" rtl="0" eaLnBrk="0" fontAlgn="base" hangingPunct="0">
        <a:spcBef>
          <a:spcPct val="20000"/>
        </a:spcBef>
        <a:spcAft>
          <a:spcPct val="0"/>
        </a:spcAft>
        <a:buChar char="–"/>
        <a:defRPr sz="609">
          <a:solidFill>
            <a:schemeClr val="tx1"/>
          </a:solidFill>
          <a:latin typeface="Arial" panose="020B0604020202020204" pitchFamily="34" charset="0"/>
        </a:defRPr>
      </a:lvl2pPr>
      <a:lvl3pPr marL="248705" indent="-49741" algn="l" rtl="0" eaLnBrk="0" fontAlgn="base" hangingPunct="0">
        <a:spcBef>
          <a:spcPct val="20000"/>
        </a:spcBef>
        <a:spcAft>
          <a:spcPct val="0"/>
        </a:spcAft>
        <a:buChar char="•"/>
        <a:defRPr sz="523">
          <a:solidFill>
            <a:schemeClr val="tx1"/>
          </a:solidFill>
          <a:latin typeface="Arial" panose="020B0604020202020204" pitchFamily="34" charset="0"/>
        </a:defRPr>
      </a:lvl3pPr>
      <a:lvl4pPr marL="348185" indent="-49741" algn="l" rtl="0" eaLnBrk="0" fontAlgn="base" hangingPunct="0">
        <a:spcBef>
          <a:spcPct val="20000"/>
        </a:spcBef>
        <a:spcAft>
          <a:spcPct val="0"/>
        </a:spcAft>
        <a:buChar char="–"/>
        <a:defRPr sz="435">
          <a:solidFill>
            <a:schemeClr val="tx1"/>
          </a:solidFill>
          <a:latin typeface="Arial" panose="020B0604020202020204" pitchFamily="34" charset="0"/>
        </a:defRPr>
      </a:lvl4pPr>
      <a:lvl5pPr marL="447667" indent="-49741" algn="l" rtl="0" eaLnBrk="0" fontAlgn="base" hangingPunct="0">
        <a:spcBef>
          <a:spcPct val="20000"/>
        </a:spcBef>
        <a:spcAft>
          <a:spcPct val="0"/>
        </a:spcAft>
        <a:buChar char="»"/>
        <a:defRPr sz="435">
          <a:solidFill>
            <a:schemeClr val="tx1"/>
          </a:solidFill>
          <a:latin typeface="Arial" panose="020B0604020202020204" pitchFamily="34" charset="0"/>
        </a:defRPr>
      </a:lvl5pPr>
      <a:lvl6pPr marL="547150" indent="-49741" algn="l" rtl="0" eaLnBrk="0" fontAlgn="base" hangingPunct="0">
        <a:spcBef>
          <a:spcPct val="20000"/>
        </a:spcBef>
        <a:spcAft>
          <a:spcPct val="0"/>
        </a:spcAft>
        <a:buChar char="»"/>
        <a:defRPr sz="435">
          <a:solidFill>
            <a:schemeClr val="tx1"/>
          </a:solidFill>
          <a:latin typeface="Arial" panose="020B0604020202020204" pitchFamily="34" charset="0"/>
        </a:defRPr>
      </a:lvl6pPr>
      <a:lvl7pPr marL="646630" indent="-49741" algn="l" rtl="0" eaLnBrk="0" fontAlgn="base" hangingPunct="0">
        <a:spcBef>
          <a:spcPct val="20000"/>
        </a:spcBef>
        <a:spcAft>
          <a:spcPct val="0"/>
        </a:spcAft>
        <a:buChar char="»"/>
        <a:defRPr sz="435">
          <a:solidFill>
            <a:schemeClr val="tx1"/>
          </a:solidFill>
          <a:latin typeface="Arial" panose="020B0604020202020204" pitchFamily="34" charset="0"/>
        </a:defRPr>
      </a:lvl7pPr>
      <a:lvl8pPr marL="746113" indent="-49741" algn="l" rtl="0" eaLnBrk="0" fontAlgn="base" hangingPunct="0">
        <a:spcBef>
          <a:spcPct val="20000"/>
        </a:spcBef>
        <a:spcAft>
          <a:spcPct val="0"/>
        </a:spcAft>
        <a:buChar char="»"/>
        <a:defRPr sz="435">
          <a:solidFill>
            <a:schemeClr val="tx1"/>
          </a:solidFill>
          <a:latin typeface="Arial" panose="020B0604020202020204" pitchFamily="34" charset="0"/>
        </a:defRPr>
      </a:lvl8pPr>
      <a:lvl9pPr marL="845594" indent="-49741" algn="l" rtl="0" eaLnBrk="0" fontAlgn="base" hangingPunct="0">
        <a:spcBef>
          <a:spcPct val="20000"/>
        </a:spcBef>
        <a:spcAft>
          <a:spcPct val="0"/>
        </a:spcAft>
        <a:buChar char="»"/>
        <a:defRPr sz="435">
          <a:solidFill>
            <a:schemeClr val="tx1"/>
          </a:solidFill>
          <a:latin typeface="Arial" panose="020B0604020202020204" pitchFamily="34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85" y="0"/>
            <a:ext cx="9601200" cy="1562703"/>
          </a:xfrm>
          <a:prstGeom prst="rect">
            <a:avLst/>
          </a:prstGeom>
          <a:solidFill>
            <a:srgbClr val="A735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685" y="8221"/>
            <a:ext cx="9590514" cy="305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394" tIns="7698" rIns="15394" bIns="76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pt-PT" sz="1400" cap="small" dirty="0" smtClean="0">
                <a:latin typeface="Trebuchet MS" panose="020B0603020202020204" pitchFamily="34" charset="0"/>
                <a:cs typeface="Calibri Light" panose="020F0302020204030204" pitchFamily="34" charset="0"/>
              </a:rPr>
              <a:t>Mestrado em engenharia eletrotécnica e de computadores - M.EEC</a:t>
            </a:r>
            <a:endParaRPr lang="pt-PT" sz="1400" cap="small" dirty="0">
              <a:latin typeface="Trebuchet MS" panose="020B0603020202020204" pitchFamily="34" charset="0"/>
              <a:cs typeface="Calibri Light" panose="020F03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9293" y="1755182"/>
            <a:ext cx="4320000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600" dirty="0">
                <a:solidFill>
                  <a:schemeClr val="bg1"/>
                </a:solidFill>
                <a:latin typeface="Trebuchet MS" panose="020B0603020202020204" pitchFamily="34" charset="0"/>
                <a:cs typeface="Calibri Light" panose="020F0302020204030204" pitchFamily="34" charset="0"/>
              </a:rPr>
              <a:t>INTRODUÇÃO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12647" y="945848"/>
            <a:ext cx="33324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>
                <a:solidFill>
                  <a:schemeClr val="bg1"/>
                </a:solidFill>
                <a:latin typeface="Trebuchet MS" panose="020B0603020202020204" pitchFamily="34" charset="0"/>
                <a:cs typeface="Calibri Light" panose="020F0302020204030204" pitchFamily="34" charset="0"/>
              </a:rPr>
              <a:t>Incluir um QR-</a:t>
            </a:r>
            <a:r>
              <a:rPr lang="pt-PT" sz="1100" dirty="0" err="1" smtClean="0">
                <a:solidFill>
                  <a:schemeClr val="bg1"/>
                </a:solidFill>
                <a:latin typeface="Trebuchet MS" panose="020B0603020202020204" pitchFamily="34" charset="0"/>
                <a:cs typeface="Calibri Light" panose="020F0302020204030204" pitchFamily="34" charset="0"/>
              </a:rPr>
              <a:t>Code</a:t>
            </a:r>
            <a:r>
              <a:rPr lang="pt-PT" sz="1100" dirty="0" smtClean="0">
                <a:solidFill>
                  <a:schemeClr val="bg1"/>
                </a:solidFill>
                <a:latin typeface="Trebuchet MS" panose="020B0603020202020204" pitchFamily="34" charset="0"/>
                <a:cs typeface="Calibri Light" panose="020F0302020204030204" pitchFamily="34" charset="0"/>
              </a:rPr>
              <a:t> com um link para o documento da Dissertação (publicamente acessível)</a:t>
            </a:r>
            <a:endParaRPr lang="pt-PT" sz="1100" dirty="0">
              <a:solidFill>
                <a:schemeClr val="bg1"/>
              </a:solidFill>
              <a:latin typeface="Trebuchet MS" panose="020B060302020202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788" y="849797"/>
            <a:ext cx="652777" cy="652777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79293" y="2235451"/>
            <a:ext cx="4320000" cy="100800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pt-PT" sz="1400" dirty="0">
                <a:latin typeface="Trebuchet MS" panose="020B0603020202020204" pitchFamily="34" charset="0"/>
                <a:cs typeface="Calibri Light" panose="020F0302020204030204" pitchFamily="34" charset="0"/>
              </a:rPr>
              <a:t>Realizar uma </a:t>
            </a:r>
            <a:r>
              <a:rPr lang="pt-PT" sz="1400" dirty="0" smtClean="0">
                <a:latin typeface="Trebuchet MS" panose="020B0603020202020204" pitchFamily="34" charset="0"/>
                <a:cs typeface="Calibri Light" panose="020F0302020204030204" pitchFamily="34" charset="0"/>
              </a:rPr>
              <a:t>curta introdução </a:t>
            </a:r>
            <a:r>
              <a:rPr lang="pt-PT" sz="1400" dirty="0">
                <a:latin typeface="Trebuchet MS" panose="020B0603020202020204" pitchFamily="34" charset="0"/>
                <a:cs typeface="Calibri Light" panose="020F0302020204030204" pitchFamily="34" charset="0"/>
              </a:rPr>
              <a:t>ao trabalho, incluindo o contexto e a motivação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9293" y="3365580"/>
            <a:ext cx="4320000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600" dirty="0">
                <a:solidFill>
                  <a:schemeClr val="bg1"/>
                </a:solidFill>
                <a:latin typeface="Trebuchet MS" panose="020B0603020202020204" pitchFamily="34" charset="0"/>
                <a:cs typeface="Calibri Light" panose="020F0302020204030204" pitchFamily="34" charset="0"/>
              </a:rPr>
              <a:t>OBJETIVOS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9293" y="3847709"/>
            <a:ext cx="4320000" cy="112826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pt-PT" sz="1400" dirty="0">
                <a:latin typeface="Trebuchet MS" panose="020B0603020202020204" pitchFamily="34" charset="0"/>
                <a:cs typeface="Calibri Light" panose="020F0302020204030204" pitchFamily="34" charset="0"/>
              </a:rPr>
              <a:t>Definir </a:t>
            </a:r>
            <a:r>
              <a:rPr lang="pt-PT" sz="1400" dirty="0" smtClean="0">
                <a:latin typeface="Trebuchet MS" panose="020B0603020202020204" pitchFamily="34" charset="0"/>
                <a:cs typeface="Calibri Light" panose="020F0302020204030204" pitchFamily="34" charset="0"/>
              </a:rPr>
              <a:t>qual é o problema e quais </a:t>
            </a:r>
            <a:r>
              <a:rPr lang="pt-PT" sz="1400" dirty="0">
                <a:latin typeface="Trebuchet MS" panose="020B0603020202020204" pitchFamily="34" charset="0"/>
                <a:cs typeface="Calibri Light" panose="020F0302020204030204" pitchFamily="34" charset="0"/>
              </a:rPr>
              <a:t>os objetivos do trabalho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9293" y="5092715"/>
            <a:ext cx="4320000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600" dirty="0">
                <a:solidFill>
                  <a:schemeClr val="bg1"/>
                </a:solidFill>
                <a:latin typeface="Trebuchet MS" panose="020B0603020202020204" pitchFamily="34" charset="0"/>
                <a:cs typeface="Calibri Light" panose="020F0302020204030204" pitchFamily="34" charset="0"/>
              </a:rPr>
              <a:t>SOLUÇÃO PROPOSTA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79293" y="5623066"/>
            <a:ext cx="4320000" cy="630682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pt-PT" sz="1400" dirty="0">
                <a:latin typeface="Trebuchet MS" panose="020B0603020202020204" pitchFamily="34" charset="0"/>
                <a:cs typeface="Calibri Light" panose="020F0302020204030204" pitchFamily="34" charset="0"/>
              </a:rPr>
              <a:t>Apresentar a solução proposta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89062" y="1757352"/>
            <a:ext cx="4320000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600" dirty="0">
                <a:solidFill>
                  <a:schemeClr val="bg1"/>
                </a:solidFill>
                <a:latin typeface="Trebuchet MS" panose="020B0603020202020204" pitchFamily="34" charset="0"/>
                <a:cs typeface="Calibri Light" panose="020F0302020204030204" pitchFamily="34" charset="0"/>
              </a:rPr>
              <a:t>RESULTADOS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089062" y="2357742"/>
            <a:ext cx="4320000" cy="757312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pt-PT" sz="1400" dirty="0">
                <a:latin typeface="Trebuchet MS" panose="020B0603020202020204" pitchFamily="34" charset="0"/>
                <a:cs typeface="Calibri Light" panose="020F0302020204030204" pitchFamily="34" charset="0"/>
              </a:rPr>
              <a:t>Apresentar os resultados obtidos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089062" y="10123350"/>
            <a:ext cx="4320000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600" dirty="0">
                <a:solidFill>
                  <a:schemeClr val="bg1"/>
                </a:solidFill>
                <a:latin typeface="Trebuchet MS" panose="020B0603020202020204" pitchFamily="34" charset="0"/>
                <a:cs typeface="Calibri Light" panose="020F0302020204030204" pitchFamily="34" charset="0"/>
              </a:rPr>
              <a:t>CONCLUSÕES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89062" y="10654381"/>
            <a:ext cx="4320000" cy="127550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pt-PT" sz="1400" dirty="0">
                <a:latin typeface="Trebuchet MS" panose="020B0603020202020204" pitchFamily="34" charset="0"/>
                <a:cs typeface="Calibri Light" panose="020F0302020204030204" pitchFamily="34" charset="0"/>
              </a:rPr>
              <a:t>Apresentar as principais conclusões do trabalho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79294" y="253636"/>
            <a:ext cx="9421905" cy="6823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394" tIns="7698" rIns="15394" bIns="76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PT" sz="2000" dirty="0" smtClean="0">
                <a:latin typeface="Trebuchet MS" panose="020B0603020202020204" pitchFamily="34" charset="0"/>
                <a:cs typeface="Calibri Light" panose="020F0302020204030204" pitchFamily="34" charset="0"/>
              </a:rPr>
              <a:t>TÍTULO DA PROPOSTA</a:t>
            </a:r>
            <a:endParaRPr lang="pt-PT" sz="2000" dirty="0">
              <a:latin typeface="Trebuchet MS" panose="020B0603020202020204" pitchFamily="34" charset="0"/>
              <a:cs typeface="Calibri Light" panose="020F030202020403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79293" y="880082"/>
            <a:ext cx="6941310" cy="672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394" tIns="7698" rIns="15394" bIns="76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PT" sz="1600" b="1" dirty="0" smtClean="0">
                <a:latin typeface="Trebuchet MS" panose="020B0603020202020204" pitchFamily="34" charset="0"/>
                <a:cs typeface="Calibri Light" panose="020F0302020204030204" pitchFamily="34" charset="0"/>
              </a:rPr>
              <a:t>Autor</a:t>
            </a:r>
            <a:r>
              <a:rPr lang="pt-PT" sz="1600" dirty="0" smtClean="0">
                <a:latin typeface="Trebuchet MS" panose="020B0603020202020204" pitchFamily="34" charset="0"/>
                <a:cs typeface="Calibri Light" panose="020F0302020204030204" pitchFamily="34" charset="0"/>
              </a:rPr>
              <a:t>, </a:t>
            </a:r>
            <a:r>
              <a:rPr lang="pt-PT" sz="1600" i="1" dirty="0" smtClean="0">
                <a:latin typeface="Trebuchet MS" panose="020B0603020202020204" pitchFamily="34" charset="0"/>
                <a:cs typeface="Calibri Light" panose="020F0302020204030204" pitchFamily="34" charset="0"/>
              </a:rPr>
              <a:t>e-mail</a:t>
            </a:r>
          </a:p>
          <a:p>
            <a:r>
              <a:rPr lang="pt-PT" sz="1600" i="1" dirty="0" smtClean="0">
                <a:latin typeface="Trebuchet MS" panose="020B0603020202020204" pitchFamily="34" charset="0"/>
                <a:cs typeface="Calibri Light" panose="020F0302020204030204" pitchFamily="34" charset="0"/>
              </a:rPr>
              <a:t>Orientador: </a:t>
            </a:r>
            <a:r>
              <a:rPr lang="pt-PT" sz="1600" b="1" dirty="0" smtClean="0">
                <a:latin typeface="Trebuchet MS" panose="020B0603020202020204" pitchFamily="34" charset="0"/>
                <a:cs typeface="Calibri Light" panose="020F0302020204030204" pitchFamily="34" charset="0"/>
              </a:rPr>
              <a:t>nome</a:t>
            </a:r>
            <a:r>
              <a:rPr lang="pt-PT" sz="1600" i="1" dirty="0" smtClean="0">
                <a:latin typeface="Trebuchet MS" panose="020B0603020202020204" pitchFamily="34" charset="0"/>
                <a:cs typeface="Calibri Light" panose="020F0302020204030204" pitchFamily="34" charset="0"/>
              </a:rPr>
              <a:t>, e-mail</a:t>
            </a:r>
            <a:endParaRPr lang="pt-PT" sz="1600" i="1" dirty="0">
              <a:latin typeface="Trebuchet MS" panose="020B060302020202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4805082" y="1664605"/>
            <a:ext cx="0" cy="10312246"/>
          </a:xfrm>
          <a:prstGeom prst="line">
            <a:avLst/>
          </a:prstGeom>
          <a:ln w="31750">
            <a:solidFill>
              <a:srgbClr val="8C2D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005548"/>
            <a:ext cx="9601200" cy="7960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80</Words>
  <Application>Microsoft Office PowerPoint</Application>
  <PresentationFormat>A3 Paper (297x420 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DejaVu Sans</vt:lpstr>
      <vt:lpstr>Times New Roman</vt:lpstr>
      <vt:lpstr>Trebuchet MS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Ituero</dc:creator>
  <cp:lastModifiedBy>UP</cp:lastModifiedBy>
  <cp:revision>41</cp:revision>
  <dcterms:created xsi:type="dcterms:W3CDTF">2020-03-11T10:09:19Z</dcterms:created>
  <dcterms:modified xsi:type="dcterms:W3CDTF">2022-02-17T11:36:28Z</dcterms:modified>
</cp:coreProperties>
</file>