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B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36868-01D0-4637-A1BB-7ECB2F8BE5FE}" type="datetimeFigureOut">
              <a:rPr lang="pt-PT" smtClean="0"/>
              <a:t>28/09/2022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236B9-5B8D-4629-8274-24C82C80DA4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2098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E9A5E-4D7A-4C67-98C2-F10AF2B22A30}" type="datetimeFigureOut">
              <a:rPr lang="pt-PT" smtClean="0"/>
              <a:t>28/09/2022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A6971-5989-4835-AE45-23CABF4FE06C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79619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A6971-5989-4835-AE45-23CABF4FE06C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0581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A6971-5989-4835-AE45-23CABF4FE06C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4815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204999" cy="6858000"/>
          </a:xfrm>
          <a:prstGeom prst="rect">
            <a:avLst/>
          </a:prstGeom>
          <a:solidFill>
            <a:schemeClr val="accent1">
              <a:lumMod val="60000"/>
              <a:lumOff val="40000"/>
              <a:alpha val="6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848428" y="6471518"/>
            <a:ext cx="54567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sz="11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cs typeface="Arial" panose="020B0604020202020204" pitchFamily="34" charset="0"/>
              </a:rPr>
              <a:t>PLX</a:t>
            </a:r>
            <a:r>
              <a:rPr lang="en-US" sz="1100" b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cs typeface="Arial" panose="020B0604020202020204" pitchFamily="34" charset="0"/>
              </a:rPr>
              <a:t> | PVC Polyvinyl Chloride </a:t>
            </a:r>
            <a:endParaRPr lang="en-US" sz="1000" b="0" dirty="0">
              <a:solidFill>
                <a:prstClr val="black">
                  <a:lumMod val="65000"/>
                  <a:lumOff val="35000"/>
                </a:prstClr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4999" y="6344814"/>
            <a:ext cx="1238923" cy="499628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0991333" y="6471518"/>
            <a:ext cx="9460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PLX</a:t>
            </a:r>
            <a:r>
              <a:rPr lang="en-US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_Slide</a:t>
            </a:r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# </a:t>
            </a:r>
            <a:fld id="{A515A744-89E1-4896-B8D6-75CEE24AA7C3}" type="slidenum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fld>
            <a:endParaRPr lang="pt-P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595802"/>
      </p:ext>
    </p:extLst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204999" cy="6858000"/>
          </a:xfrm>
          <a:prstGeom prst="rect">
            <a:avLst/>
          </a:prstGeom>
          <a:solidFill>
            <a:schemeClr val="accent1">
              <a:lumMod val="60000"/>
              <a:lumOff val="40000"/>
              <a:alpha val="6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715424" y="6479212"/>
            <a:ext cx="54567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sz="1050" b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cs typeface="Arial" panose="020B0604020202020204" pitchFamily="34" charset="0"/>
              </a:rPr>
              <a:t>PL1 | </a:t>
            </a:r>
            <a:r>
              <a:rPr lang="en-US" sz="1050" b="0" dirty="0" err="1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cs typeface="Arial" panose="020B0604020202020204" pitchFamily="34" charset="0"/>
              </a:rPr>
              <a:t>Kapton</a:t>
            </a:r>
            <a:r>
              <a:rPr lang="en-US" sz="1050" b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cs typeface="Arial" panose="020B0604020202020204" pitchFamily="34" charset="0"/>
              </a:rPr>
              <a:t> Polyimide Films</a:t>
            </a:r>
            <a:endParaRPr lang="en-US" sz="900" b="0" dirty="0">
              <a:solidFill>
                <a:prstClr val="black">
                  <a:lumMod val="65000"/>
                  <a:lumOff val="35000"/>
                </a:prstClr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4999" y="6344814"/>
            <a:ext cx="1238923" cy="499628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049522" y="6463823"/>
            <a:ext cx="63030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PL1_S.</a:t>
            </a:r>
            <a:fld id="{A515A744-89E1-4896-B8D6-75CEE24AA7C3}" type="slidenum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lang="pt-P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961068"/>
      </p:ext>
    </p:extLst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 userDrawn="1"/>
        </p:nvCxnSpPr>
        <p:spPr>
          <a:xfrm>
            <a:off x="457200" y="687388"/>
            <a:ext cx="11277600" cy="1588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>
            <a:spLocks/>
          </p:cNvSpPr>
          <p:nvPr userDrawn="1"/>
        </p:nvSpPr>
        <p:spPr>
          <a:xfrm>
            <a:off x="948267" y="114302"/>
            <a:ext cx="10363200" cy="600075"/>
          </a:xfrm>
          <a:prstGeom prst="rect">
            <a:avLst/>
          </a:prstGeom>
        </p:spPr>
        <p:txBody>
          <a:bodyPr/>
          <a:lstStyle/>
          <a:p>
            <a:pPr algn="ctr" defTabSz="457200">
              <a:spcBef>
                <a:spcPct val="0"/>
              </a:spcBef>
              <a:defRPr/>
            </a:pPr>
            <a:endParaRPr lang="en-US" sz="320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3" name="Title 1"/>
          <p:cNvSpPr txBox="1">
            <a:spLocks/>
          </p:cNvSpPr>
          <p:nvPr userDrawn="1"/>
        </p:nvSpPr>
        <p:spPr>
          <a:xfrm>
            <a:off x="914400" y="165101"/>
            <a:ext cx="10363200" cy="482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algn="ctr" defTabSz="457200">
              <a:spcBef>
                <a:spcPct val="0"/>
              </a:spcBef>
              <a:defRPr/>
            </a:pPr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-15388" y="-27384"/>
            <a:ext cx="158727" cy="68853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4F81BD">
                  <a:lumMod val="20000"/>
                  <a:lumOff val="8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434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/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22387" y="1753017"/>
            <a:ext cx="54168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600" b="1" i="0" dirty="0" smtClean="0">
                <a:solidFill>
                  <a:schemeClr val="accent1">
                    <a:lumMod val="75000"/>
                  </a:schemeClr>
                </a:solidFill>
                <a:effectLst/>
                <a:latin typeface="Noto Sans Regular"/>
              </a:rPr>
              <a:t>PVC </a:t>
            </a:r>
            <a:r>
              <a:rPr lang="pt-PT" sz="3600" b="1" i="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Noto Sans Regular"/>
              </a:rPr>
              <a:t>Polyvinyl</a:t>
            </a:r>
            <a:r>
              <a:rPr lang="pt-PT" sz="3600" b="1" i="0" dirty="0" smtClean="0">
                <a:solidFill>
                  <a:schemeClr val="accent1">
                    <a:lumMod val="75000"/>
                  </a:schemeClr>
                </a:solidFill>
                <a:effectLst/>
                <a:latin typeface="Noto Sans Regular"/>
              </a:rPr>
              <a:t> </a:t>
            </a:r>
            <a:r>
              <a:rPr lang="pt-PT" sz="3600" b="1" i="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Noto Sans Regular"/>
              </a:rPr>
              <a:t>Chloride</a:t>
            </a:r>
            <a:r>
              <a:rPr lang="pt-PT" sz="3600" b="1" i="0" dirty="0" smtClean="0">
                <a:solidFill>
                  <a:schemeClr val="accent1">
                    <a:lumMod val="75000"/>
                  </a:schemeClr>
                </a:solidFill>
                <a:effectLst/>
                <a:latin typeface="Noto Sans Regular"/>
              </a:rPr>
              <a:t> </a:t>
            </a:r>
            <a:endParaRPr lang="pt-PT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81019" y="2475773"/>
            <a:ext cx="18229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2000" b="0" i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Noto Sans Regular"/>
              </a:rPr>
              <a:t>Student</a:t>
            </a:r>
            <a:r>
              <a:rPr lang="pt-PT" sz="2000" b="0" i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Noto Sans Regular"/>
              </a:rPr>
              <a:t> </a:t>
            </a:r>
            <a:r>
              <a:rPr lang="pt-PT" sz="2000" b="0" i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Noto Sans Regular"/>
              </a:rPr>
              <a:t>Name</a:t>
            </a:r>
            <a:endParaRPr lang="pt-PT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8" name="Picture 4" descr="POLYVINYL CHLORIDE (PVC) – 3M Duba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056" y="3595266"/>
            <a:ext cx="1659060" cy="1100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2879" y="3911361"/>
            <a:ext cx="2221992" cy="6832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8447" y="3677443"/>
            <a:ext cx="1151101" cy="115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49542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791007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9359544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</Words>
  <Application>Microsoft Office PowerPoint</Application>
  <PresentationFormat>Widescreen</PresentationFormat>
  <Paragraphs>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Noto Sans Regular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 Belchior</dc:creator>
  <cp:lastModifiedBy>Luis Belchior</cp:lastModifiedBy>
  <cp:revision>4</cp:revision>
  <dcterms:created xsi:type="dcterms:W3CDTF">2022-09-28T11:00:30Z</dcterms:created>
  <dcterms:modified xsi:type="dcterms:W3CDTF">2022-09-28T11:19:58Z</dcterms:modified>
</cp:coreProperties>
</file>